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67" r:id="rId3"/>
    <p:sldId id="269" r:id="rId4"/>
    <p:sldId id="261" r:id="rId5"/>
    <p:sldId id="264" r:id="rId6"/>
    <p:sldId id="271" r:id="rId7"/>
    <p:sldId id="263" r:id="rId8"/>
    <p:sldId id="272" r:id="rId9"/>
    <p:sldId id="273" r:id="rId10"/>
    <p:sldId id="274" r:id="rId11"/>
    <p:sldId id="276" r:id="rId12"/>
    <p:sldId id="277" r:id="rId13"/>
    <p:sldId id="279" r:id="rId14"/>
    <p:sldId id="278" r:id="rId15"/>
    <p:sldId id="281" r:id="rId16"/>
    <p:sldId id="280" r:id="rId17"/>
    <p:sldId id="284" r:id="rId18"/>
    <p:sldId id="282" r:id="rId19"/>
    <p:sldId id="283" r:id="rId20"/>
    <p:sldId id="285" r:id="rId21"/>
    <p:sldId id="275" r:id="rId22"/>
    <p:sldId id="286" r:id="rId23"/>
    <p:sldId id="287" r:id="rId24"/>
    <p:sldId id="266" r:id="rId25"/>
    <p:sldId id="270" r:id="rId26"/>
  </p:sldIdLst>
  <p:sldSz cx="9144000" cy="5143500" type="screen16x9"/>
  <p:notesSz cx="6858000" cy="9144000"/>
  <p:embeddedFontLst>
    <p:embeddedFont>
      <p:font typeface="Raleway" charset="0"/>
      <p:regular r:id="rId28"/>
      <p:bold r:id="rId29"/>
      <p:italic r:id="rId30"/>
      <p:boldItalic r:id="rId31"/>
    </p:embeddedFont>
    <p:embeddedFont>
      <p:font typeface="Nirmala UI Semilight" pitchFamily="34" charset="0"/>
      <p:regular r:id="rId32"/>
    </p:embeddedFont>
    <p:embeddedFont>
      <p:font typeface="Lat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64F"/>
    <a:srgbClr val="104260"/>
  </p:clrMru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044" autoAdjust="0"/>
    <p:restoredTop sz="94660"/>
  </p:normalViewPr>
  <p:slideViewPr>
    <p:cSldViewPr>
      <p:cViewPr>
        <p:scale>
          <a:sx n="86" d="100"/>
          <a:sy n="86" d="100"/>
        </p:scale>
        <p:origin x="-966" y="-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microsoft-streaming-services.vercel.app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Movie recommendation System ashish trada | Analytics Vidhy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214428"/>
            <a:ext cx="3925663" cy="2714644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88" name="Google Shape;88;p1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929188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  <a:t>     </a:t>
            </a:r>
            <a:b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</a:b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D364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oppins" charset="0"/>
                <a:cs typeface="Poppins" charset="0"/>
              </a:rPr>
              <a:t>MICROSOFT</a:t>
            </a:r>
            <a:b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D364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oppins" charset="0"/>
                <a:cs typeface="Poppins" charset="0"/>
              </a:rPr>
            </a:b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D364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oppins" charset="0"/>
                <a:cs typeface="Poppins" charset="0"/>
              </a:rPr>
              <a:t>ENGAGE 2022</a:t>
            </a:r>
            <a:b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D364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oppins" charset="0"/>
                <a:cs typeface="Poppins" charset="0"/>
              </a:rPr>
            </a:b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D364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oppins" charset="0"/>
                <a:cs typeface="Poppins" charset="0"/>
              </a:rPr>
              <a:t>FINAL PROJECT</a:t>
            </a: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  <a:t/>
            </a:r>
            <a:b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</a:b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  <a:t/>
            </a:r>
            <a:b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</a:br>
            <a:r>
              <a:rPr lang="en-US" dirty="0" err="1" smtClean="0">
                <a:ln>
                  <a:solidFill>
                    <a:srgbClr val="0070C0"/>
                  </a:solidFill>
                </a:ln>
                <a:solidFill>
                  <a:srgbClr val="C00000"/>
                </a:solidFill>
                <a:latin typeface="Poppins" charset="0"/>
                <a:cs typeface="Poppins" charset="0"/>
                <a:hlinkClick r:id="rId5"/>
              </a:rPr>
              <a:t>Newflicks</a:t>
            </a: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  <a:t/>
            </a:r>
            <a:b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Poppins" charset="0"/>
                <a:cs typeface="Poppins" charset="0"/>
              </a:rPr>
            </a:b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D364F"/>
                </a:solidFill>
                <a:latin typeface="Poppins" charset="0"/>
                <a:cs typeface="Poppins" charset="0"/>
              </a:rPr>
              <a:t>    </a:t>
            </a:r>
            <a:br>
              <a:rPr lang="en-US" dirty="0" smtClean="0">
                <a:ln>
                  <a:solidFill>
                    <a:srgbClr val="0070C0"/>
                  </a:solidFill>
                </a:ln>
                <a:solidFill>
                  <a:srgbClr val="0D364F"/>
                </a:solidFill>
                <a:latin typeface="Poppins" charset="0"/>
                <a:cs typeface="Poppins" charset="0"/>
              </a:rPr>
            </a:b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rgbClr val="0D364F"/>
                </a:solidFill>
                <a:latin typeface="Poppins" charset="0"/>
                <a:cs typeface="Poppins" charset="0"/>
              </a:rPr>
              <a:t>~ </a:t>
            </a: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rgbClr val="104260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Shivani Gupta</a:t>
            </a:r>
            <a:b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rgbClr val="104260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</a:br>
            <a:r>
              <a:rPr lang="en-US" sz="2400" dirty="0" smtClean="0">
                <a:ln>
                  <a:solidFill>
                    <a:srgbClr val="0070C0"/>
                  </a:solidFill>
                </a:ln>
                <a:solidFill>
                  <a:srgbClr val="104260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MCA – NIT RAIPUR</a:t>
            </a:r>
            <a:endParaRPr sz="2400">
              <a:ln>
                <a:solidFill>
                  <a:srgbClr val="0070C0"/>
                </a:solidFill>
              </a:ln>
              <a:solidFill>
                <a:srgbClr val="104260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sp>
        <p:nvSpPr>
          <p:cNvPr id="14350" name="AutoShape 14" descr="Action, clapper, cut, film, movie, shot, take icon - Download on Iconfi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2" name="AutoShape 16" descr="Action, clapper, cut, film, movie, shot, take icon - Download on Iconfi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4" name="AutoShape 18" descr="Action, clapper, cut, film, movie, shot, take icon - Download on Iconfi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6" name="AutoShape 20" descr="Action, clapper, cut, film, movie, shot, take icon - Download on Iconfi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8" name="AutoShape 22" descr="Action, clapper, cut, film, movie, shot, take icon - Download on Iconfi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 not found authentication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 scr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 playing 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ast while saving movie to mylist 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ommen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ommendations from top to bott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y List R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859" y="2110085"/>
            <a:ext cx="7814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rgbClr val="0D364F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Screenshots on Phone</a:t>
            </a:r>
            <a:endParaRPr lang="en-US" sz="5400" b="1" cap="none" spc="50" dirty="0">
              <a:ln w="12700" cmpd="sng">
                <a:solidFill>
                  <a:srgbClr val="0D364F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 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15" y="142858"/>
            <a:ext cx="2242921" cy="4857766"/>
          </a:xfrm>
          <a:prstGeom prst="rect">
            <a:avLst/>
          </a:prstGeom>
        </p:spPr>
      </p:pic>
      <p:pic>
        <p:nvPicPr>
          <p:cNvPr id="3" name="Picture 2" descr="login valid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44" y="142858"/>
            <a:ext cx="2242913" cy="4857748"/>
          </a:xfrm>
          <a:prstGeom prst="rect">
            <a:avLst/>
          </a:prstGeom>
        </p:spPr>
      </p:pic>
      <p:pic>
        <p:nvPicPr>
          <p:cNvPr id="4" name="Picture 3" descr="wrong password au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64" y="142858"/>
            <a:ext cx="2242929" cy="4857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 play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6" y="176642"/>
            <a:ext cx="2227330" cy="4824000"/>
          </a:xfrm>
          <a:prstGeom prst="rect">
            <a:avLst/>
          </a:prstGeom>
        </p:spPr>
      </p:pic>
      <p:pic>
        <p:nvPicPr>
          <p:cNvPr id="3" name="Picture 2" descr="main scre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35" y="159750"/>
            <a:ext cx="2227330" cy="4824000"/>
          </a:xfrm>
          <a:prstGeom prst="rect">
            <a:avLst/>
          </a:prstGeom>
        </p:spPr>
      </p:pic>
      <p:pic>
        <p:nvPicPr>
          <p:cNvPr id="4" name="Picture 3" descr="reccomend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64" y="142858"/>
            <a:ext cx="2227330" cy="48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 idx="4294967295"/>
          </p:nvPr>
        </p:nvSpPr>
        <p:spPr>
          <a:xfrm>
            <a:off x="1143040" y="500063"/>
            <a:ext cx="9144000" cy="1928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dirty="0" smtClean="0">
                <a:ln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Poppins" charset="0"/>
                <a:cs typeface="Poppins" charset="0"/>
              </a:rPr>
              <a:t>Algorithms</a:t>
            </a:r>
            <a:r>
              <a:rPr lang="en-US" sz="2800" dirty="0" smtClean="0">
                <a:ln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Poppins" charset="0"/>
                <a:cs typeface="Poppins" charset="0"/>
              </a:rPr>
              <a:t/>
            </a:r>
            <a:br>
              <a:rPr lang="en-US" sz="2800" dirty="0" smtClean="0">
                <a:ln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Poppins" charset="0"/>
                <a:cs typeface="Poppins" charset="0"/>
              </a:rPr>
            </a:br>
            <a:r>
              <a:rPr lang="en-US" dirty="0" smtClean="0">
                <a:ln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Poppins" charset="0"/>
                <a:cs typeface="Poppins" charset="0"/>
              </a:rPr>
              <a:t>Recommendation Engine</a:t>
            </a:r>
            <a:endParaRPr>
              <a:ln>
                <a:solidFill>
                  <a:srgbClr val="0070C0"/>
                </a:solidFill>
              </a:ln>
              <a:solidFill>
                <a:schemeClr val="accent1">
                  <a:lumMod val="50000"/>
                </a:schemeClr>
              </a:solidFill>
              <a:latin typeface="Poppins" charset="0"/>
              <a:cs typeface="Poppins" charset="0"/>
            </a:endParaRPr>
          </a:p>
        </p:txBody>
      </p:sp>
      <p:pic>
        <p:nvPicPr>
          <p:cNvPr id="2050" name="Picture 2" descr="Marketing Clipart Recommendation - Account Based Marketing Clip Art  Transparent PNG - 518x434 - Free Download on Nice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42858"/>
            <a:ext cx="3077451" cy="1928826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1026" name="Picture 2" descr="C:\$Recycle.Bin\S-1-5-21-1856015266-1248066495-3073260837-1001\$RVOER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500626" y="-2571786"/>
            <a:ext cx="18286413" cy="10285413"/>
          </a:xfrm>
          <a:prstGeom prst="rect">
            <a:avLst/>
          </a:prstGeom>
          <a:noFill/>
        </p:spPr>
      </p:pic>
      <p:pic>
        <p:nvPicPr>
          <p:cNvPr id="5" name="Picture 4" descr="NEWFLICKS (3).png"/>
          <p:cNvPicPr>
            <a:picLocks noChangeAspect="1"/>
          </p:cNvPicPr>
          <p:nvPr/>
        </p:nvPicPr>
        <p:blipFill>
          <a:blip r:embed="rId4"/>
          <a:srcRect r="73437" b="87500"/>
          <a:stretch>
            <a:fillRect/>
          </a:stretch>
        </p:blipFill>
        <p:spPr>
          <a:xfrm>
            <a:off x="1928794" y="3000378"/>
            <a:ext cx="5286412" cy="1399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0184" y="2110085"/>
            <a:ext cx="3903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rgbClr val="0D364F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Tech Stack</a:t>
            </a:r>
            <a:endParaRPr lang="en-US" sz="5400" b="1" cap="none" spc="50" dirty="0">
              <a:ln w="12700" cmpd="sng">
                <a:solidFill>
                  <a:srgbClr val="0D364F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base authentic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base cloud firestore 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cel deploy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rizon Scope | Great PowerPoint ClipArt for Presentations -  PresenterMedia.com"/>
          <p:cNvPicPr>
            <a:picLocks noChangeAspect="1" noChangeArrowheads="1"/>
          </p:cNvPicPr>
          <p:nvPr/>
        </p:nvPicPr>
        <p:blipFill>
          <a:blip r:embed="rId2"/>
          <a:srcRect l="11455" r="10652"/>
          <a:stretch>
            <a:fillRect/>
          </a:stretch>
        </p:blipFill>
        <p:spPr bwMode="auto">
          <a:xfrm>
            <a:off x="0" y="1000114"/>
            <a:ext cx="2428892" cy="415764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767386" y="-71456"/>
            <a:ext cx="560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chemeClr val="tx2">
                    <a:lumMod val="25000"/>
                  </a:schemeClr>
                </a:solidFill>
                <a:effectLst/>
              </a:rPr>
              <a:t>FUTURE SCOPE</a:t>
            </a:r>
            <a:endParaRPr lang="en-US" sz="5400" b="1" cap="none" spc="0" dirty="0">
              <a:ln w="10541" cmpd="sng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6050" y="1155694"/>
            <a:ext cx="6500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 Better recommendation system using            collaborative and hybrid trained model by using ML.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Locality based recommendation system.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 Better code coverage to ensure &amp; maintain the code quality.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/>
              <a:t> Add support for scalability.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1438" y="2110085"/>
            <a:ext cx="59811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D364F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THANK YOU!</a:t>
            </a:r>
            <a:endParaRPr lang="en-US" sz="7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D364F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7455" y="71420"/>
            <a:ext cx="3929090" cy="714380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4282" y="1214428"/>
            <a:ext cx="1928826" cy="350046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43174" y="138340"/>
            <a:ext cx="37862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 smtClean="0">
                <a:ln>
                  <a:solidFill>
                    <a:srgbClr val="FFFFFF"/>
                  </a:solidFill>
                </a:ln>
                <a:solidFill>
                  <a:schemeClr val="tx2">
                    <a:lumMod val="10000"/>
                  </a:schemeClr>
                </a:solidFill>
                <a:latin typeface="Poppins"/>
              </a:rPr>
              <a:t>TECH STACK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28860" y="1214428"/>
            <a:ext cx="1928826" cy="350046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738688" y="1214428"/>
            <a:ext cx="1928826" cy="350046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00892" y="1214428"/>
            <a:ext cx="1928826" cy="350046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8" descr="How To Keep Component State Across Pages in Next.js : r/nextjs"/>
          <p:cNvPicPr>
            <a:picLocks noChangeAspect="1" noChangeArrowheads="1"/>
          </p:cNvPicPr>
          <p:nvPr/>
        </p:nvPicPr>
        <p:blipFill>
          <a:blip r:embed="rId2"/>
          <a:srcRect l="14479" t="23196" r="16023" b="22680"/>
          <a:stretch>
            <a:fillRect/>
          </a:stretch>
        </p:blipFill>
        <p:spPr bwMode="auto">
          <a:xfrm>
            <a:off x="285720" y="1214428"/>
            <a:ext cx="1714512" cy="100013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softEdge rad="31750"/>
          </a:effectLst>
        </p:spPr>
      </p:pic>
      <p:pic>
        <p:nvPicPr>
          <p:cNvPr id="21" name="Picture 11" descr="Vercel Feature Overview | Serverless overview"/>
          <p:cNvPicPr>
            <a:picLocks noChangeAspect="1" noChangeArrowheads="1"/>
          </p:cNvPicPr>
          <p:nvPr/>
        </p:nvPicPr>
        <p:blipFill>
          <a:blip r:embed="rId3"/>
          <a:srcRect l="5000" t="20000" r="4999" b="24999"/>
          <a:stretch>
            <a:fillRect/>
          </a:stretch>
        </p:blipFill>
        <p:spPr bwMode="auto">
          <a:xfrm>
            <a:off x="2428860" y="1422790"/>
            <a:ext cx="1889858" cy="57745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2" name="Picture 13" descr="Firebase. Cloud Functions. Creation, deployment, and emulation | by Artem  Diashkin | LITSLINK | Medium"/>
          <p:cNvPicPr>
            <a:picLocks noChangeAspect="1" noChangeArrowheads="1"/>
          </p:cNvPicPr>
          <p:nvPr/>
        </p:nvPicPr>
        <p:blipFill>
          <a:blip r:embed="rId4"/>
          <a:srcRect l="28572" t="6781" r="25000" b="5063"/>
          <a:stretch>
            <a:fillRect/>
          </a:stretch>
        </p:blipFill>
        <p:spPr bwMode="auto">
          <a:xfrm>
            <a:off x="4786314" y="1285866"/>
            <a:ext cx="1000132" cy="1000132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softEdge rad="127000"/>
          </a:effectLst>
        </p:spPr>
      </p:pic>
      <p:sp>
        <p:nvSpPr>
          <p:cNvPr id="24" name="TextBox 23"/>
          <p:cNvSpPr txBox="1"/>
          <p:nvPr/>
        </p:nvSpPr>
        <p:spPr>
          <a:xfrm>
            <a:off x="357158" y="2214560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00298" y="2327504"/>
            <a:ext cx="1785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"/>
              </a:rPr>
              <a:t>Vercel is a platform for frontend frameworks and static sites, built to integrate with your headless content, commerce, or database.</a:t>
            </a:r>
            <a:endParaRPr lang="en-US" dirty="0">
              <a:latin typeface="Poppi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4282" y="2143122"/>
            <a:ext cx="1928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"/>
              </a:rPr>
              <a:t>Next.js is an open-source web development framework built on top of Node.js enabling React based web applications functionalities such as server-side rendering and generating static websites.</a:t>
            </a:r>
          </a:p>
          <a:p>
            <a:pPr algn="ctr"/>
            <a:endParaRPr lang="en-US" dirty="0">
              <a:latin typeface="Poppi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7752" y="2324115"/>
            <a:ext cx="17145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"/>
              </a:rPr>
              <a:t>Firebase is a platform developed by Google for creating web and mobile applications. It is used to provide authentication and database.</a:t>
            </a:r>
          </a:p>
          <a:p>
            <a:pPr algn="ctr"/>
            <a:endParaRPr lang="en-US" dirty="0" smtClean="0">
              <a:latin typeface="Poppins"/>
            </a:endParaRP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72330" y="2357436"/>
            <a:ext cx="185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oppins"/>
              </a:rPr>
              <a:t>The API service is for those of you interested in using movie, TV show or actor images &amp; data in application.</a:t>
            </a:r>
            <a:endParaRPr lang="en-US" dirty="0">
              <a:latin typeface="Poppins"/>
            </a:endParaRPr>
          </a:p>
        </p:txBody>
      </p:sp>
      <p:sp>
        <p:nvSpPr>
          <p:cNvPr id="19458" name="AutoShape 2" descr="The Movie Database (TMDB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6" descr="The Movie Database (TMDb) API | ProgrammableWe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1333508"/>
            <a:ext cx="881052" cy="881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How to build a content-based movie recommender system with Natural Language  Processing | by Emma Grimald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AutoShape 4" descr="How to build a content-based movie recommender system with Natural Language  Processing | by Emma Grimald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" name="AutoShape 6" descr="How to build a content-based movie recommender system with Natural Language  Processing | by Emma Grimald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Introduction to recommender systems | by Baptiste Rocca | Towards Data  Sci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57159" y="1142990"/>
            <a:ext cx="9144001" cy="3714776"/>
          </a:xfrm>
          <a:prstGeom prst="rect">
            <a:avLst/>
          </a:prstGeom>
          <a:noFill/>
        </p:spPr>
      </p:pic>
      <p:pic>
        <p:nvPicPr>
          <p:cNvPr id="12" name="Picture 4" descr="1_3ugs7nkdzk9pizpxtkigs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0055" y="0"/>
            <a:ext cx="2873945" cy="19187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How to build a content-based movie recommender system with Natural Language  Processing | by Emma Grimaldi | Towards Data Sci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6"/>
            <a:ext cx="2368052" cy="307183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139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D364F"/>
                </a:solidFill>
                <a:latin typeface="Poppins"/>
              </a:rPr>
              <a:t>METHODS USED FOR FILTERING DATA </a:t>
            </a:r>
            <a:endParaRPr lang="en-US" sz="3200" dirty="0">
              <a:solidFill>
                <a:srgbClr val="0D364F"/>
              </a:solidFill>
              <a:latin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306" y="1142990"/>
            <a:ext cx="5500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KNN algorithm: For filtering data by calculating Euclidian distance to get the nearest matches.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Content based filtering.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Filtering based on user watched history.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Recommendation based on movies added in watch list.</a:t>
            </a:r>
            <a:endParaRPr lang="en-US" sz="2400" dirty="0"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nakulnagariy/mcsft-mntr-shvni/f0df4f3399ff23e7817a7a6dfdb1f3fc9539cf1f/diagrams/mcsft-mntr-shvni-architecture-diagram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3794" y="571486"/>
            <a:ext cx="7853668" cy="450059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-32" y="-18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D364F"/>
                </a:solidFill>
              </a:rPr>
              <a:t>ARCHITECTURE DESIGN</a:t>
            </a:r>
            <a:endParaRPr lang="en-US" sz="2400" dirty="0">
              <a:solidFill>
                <a:srgbClr val="0D36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9058" y="642924"/>
            <a:ext cx="5016117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31550" cmpd="sng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PROJECT</a:t>
            </a:r>
          </a:p>
          <a:p>
            <a:pPr algn="ctr"/>
            <a:r>
              <a:rPr lang="en-US" sz="6000" b="1" cap="none" spc="0" dirty="0" smtClean="0">
                <a:ln w="31550" cmpd="sng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Screenshots</a:t>
            </a:r>
          </a:p>
          <a:p>
            <a:pPr algn="ctr"/>
            <a:r>
              <a:rPr lang="en-US" sz="6000" b="1" dirty="0" smtClean="0">
                <a:ln w="31550" cmpd="sng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</a:t>
            </a:r>
            <a:r>
              <a:rPr lang="en-US" sz="6000" b="1" cap="none" spc="0" dirty="0" smtClean="0">
                <a:ln w="31550" cmpd="sng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</a:p>
          <a:p>
            <a:pPr algn="ctr"/>
            <a:r>
              <a:rPr lang="en-US" sz="6000" b="1" dirty="0" smtClean="0">
                <a:ln w="31550" cmpd="sng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Laptop</a:t>
            </a:r>
            <a:endParaRPr lang="en-US" sz="6000" b="1" cap="none" spc="0" dirty="0">
              <a:ln w="31550" cmpd="sng">
                <a:solidFill>
                  <a:schemeClr val="tx2">
                    <a:lumMod val="2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154" name="Picture 10" descr="Open Earn sequence pop corn muvies - zeenomaden.com"/>
          <p:cNvPicPr>
            <a:picLocks noChangeAspect="1" noChangeArrowheads="1"/>
          </p:cNvPicPr>
          <p:nvPr/>
        </p:nvPicPr>
        <p:blipFill>
          <a:blip r:embed="rId2"/>
          <a:srcRect l="19699" t="7873" r="18894" b="7102"/>
          <a:stretch>
            <a:fillRect/>
          </a:stretch>
        </p:blipFill>
        <p:spPr bwMode="auto">
          <a:xfrm>
            <a:off x="71405" y="-18"/>
            <a:ext cx="3611575" cy="5000642"/>
          </a:xfrm>
          <a:prstGeom prst="rect">
            <a:avLst/>
          </a:prstGeom>
          <a:noFill/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-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-in valid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677480"/>
    </a:dk1>
    <a:lt1>
      <a:srgbClr val="FFFFFF"/>
    </a:lt1>
    <a:dk2>
      <a:srgbClr val="2185C5"/>
    </a:dk2>
    <a:lt2>
      <a:srgbClr val="DEE2E6"/>
    </a:lt2>
    <a:accent1>
      <a:srgbClr val="2185C5"/>
    </a:accent1>
    <a:accent2>
      <a:srgbClr val="7ECEFD"/>
    </a:accent2>
    <a:accent3>
      <a:srgbClr val="F20253"/>
    </a:accent3>
    <a:accent4>
      <a:srgbClr val="FF9715"/>
    </a:accent4>
    <a:accent5>
      <a:srgbClr val="1C3AA9"/>
    </a:accent5>
    <a:accent6>
      <a:srgbClr val="97ABBC"/>
    </a:accent6>
    <a:hlink>
      <a:srgbClr val="2185C5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181</Words>
  <PresentationFormat>On-screen Show (16:9)</PresentationFormat>
  <Paragraphs>25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Poppins</vt:lpstr>
      <vt:lpstr>Raleway</vt:lpstr>
      <vt:lpstr>Nirmala UI Semilight</vt:lpstr>
      <vt:lpstr>Wingdings</vt:lpstr>
      <vt:lpstr>Lato</vt:lpstr>
      <vt:lpstr>Antonio template</vt:lpstr>
      <vt:lpstr>      MICROSOFT ENGAGE 2022 FINAL PROJECT  Newflicks      ~ Shivani Gupta MCA – NIT RAIPUR</vt:lpstr>
      <vt:lpstr>Algorithms Recommendation Engine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Recommendation Engine</dc:title>
  <cp:lastModifiedBy>DELL</cp:lastModifiedBy>
  <cp:revision>49</cp:revision>
  <dcterms:modified xsi:type="dcterms:W3CDTF">2022-05-29T15:55:52Z</dcterms:modified>
</cp:coreProperties>
</file>